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7" r:id="rId6"/>
    <p:sldId id="268" r:id="rId7"/>
    <p:sldId id="26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  <a:srgbClr val="FF0000"/>
    <a:srgbClr val="FF3300"/>
    <a:srgbClr val="CC00FF"/>
    <a:srgbClr val="0066FF"/>
    <a:srgbClr val="CC00CC"/>
    <a:srgbClr val="99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иблиотека\Desktop\Лето 2017 для библиотекарей\Leto-nasekomyie-shablon-prevyu-3.png"/>
          <p:cNvPicPr>
            <a:picLocks noChangeAspect="1" noChangeArrowheads="1"/>
          </p:cNvPicPr>
          <p:nvPr/>
        </p:nvPicPr>
        <p:blipFill>
          <a:blip r:embed="rId2" cstate="print"/>
          <a:srcRect l="1562" r="781" b="1738"/>
          <a:stretch>
            <a:fillRect/>
          </a:stretch>
        </p:blipFill>
        <p:spPr bwMode="auto">
          <a:xfrm>
            <a:off x="0" y="-18263"/>
            <a:ext cx="9144000" cy="6876263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428728" y="500042"/>
            <a:ext cx="607219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Районная программа организации вечерних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досуговых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площадок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Экочудеса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детей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0"/>
            <a:ext cx="7358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МАУ «Культура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Ярковского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муниципального района»</a:t>
            </a:r>
            <a:endParaRPr lang="ru-RU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331640" y="1978867"/>
            <a:ext cx="633670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Большое внимание будет уделяться оздоровлению детей, пропаганде здорового образа жизни, развитию их творческих способностей и поддержанию у детей интереса к получению экологических знаний.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Дети смогут посещать различные кружки по следующим направлениям: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C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спортивное,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танцевальное,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вокальное,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декоративно – прикладное творчество.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Библиотека\Desktop\Лето 2017 для библиотекарей\Leto-romashki-shablon-prevyu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288"/>
            <a:ext cx="9144000" cy="6841424"/>
          </a:xfrm>
          <a:prstGeom prst="rect">
            <a:avLst/>
          </a:prstGeom>
          <a:noFill/>
        </p:spPr>
      </p:pic>
      <p:pic>
        <p:nvPicPr>
          <p:cNvPr id="2051" name="Picture 3" descr="C:\Users\Библиотека\Desktop\Лето 2017 для библиотекарей\Leto-romashki-shablon-prevyu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288"/>
            <a:ext cx="9144000" cy="6841424"/>
          </a:xfrm>
          <a:prstGeom prst="rect">
            <a:avLst/>
          </a:prstGeom>
          <a:noFill/>
        </p:spPr>
      </p:pic>
      <p:pic>
        <p:nvPicPr>
          <p:cNvPr id="2052" name="Picture 4" descr="C:\Users\Библиотека\Desktop\Лето 2017 для библиотекарей\Leto-romashki-shablon-prevyu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288"/>
            <a:ext cx="9144000" cy="6841424"/>
          </a:xfrm>
          <a:prstGeom prst="rect">
            <a:avLst/>
          </a:prstGeom>
          <a:noFill/>
        </p:spPr>
      </p:pic>
      <p:pic>
        <p:nvPicPr>
          <p:cNvPr id="2053" name="Picture 5" descr="C:\Users\Библиотека\Desktop\Лето 2017 для библиотекарей\Leto-romashki-shablon-prevyu-1.png"/>
          <p:cNvPicPr>
            <a:picLocks noChangeAspect="1" noChangeArrowheads="1"/>
          </p:cNvPicPr>
          <p:nvPr/>
        </p:nvPicPr>
        <p:blipFill>
          <a:blip r:embed="rId2" cstate="print"/>
          <a:srcRect l="1562" t="-121"/>
          <a:stretch>
            <a:fillRect/>
          </a:stretch>
        </p:blipFill>
        <p:spPr bwMode="auto">
          <a:xfrm>
            <a:off x="0" y="8288"/>
            <a:ext cx="9144000" cy="6849712"/>
          </a:xfrm>
          <a:prstGeom prst="rect">
            <a:avLst/>
          </a:prstGeom>
          <a:noFill/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285720" y="428604"/>
            <a:ext cx="6000792" cy="327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Досуговые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площадки будут работать для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детей в возрасте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 6 до 16 лет: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понедельника по пятницу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18</a:t>
            </a:r>
            <a:r>
              <a:rPr kumimoji="0" lang="ru-RU" sz="2000" b="0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 21</a:t>
            </a:r>
            <a:r>
              <a:rPr kumimoji="0" lang="ru-RU" sz="2000" b="0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выходной: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суббота, воскресенье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C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C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Продолжительность смены составит 15 дней: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CC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смена 12.06.-30.06.2017 года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смена 10.07.-28.07.2017 года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смена 07.08.-25.08.2017 года.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3929066"/>
            <a:ext cx="45365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Направления: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интеллектуально-познавательное,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экологическое,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художественно-эстетическое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профилактическое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творческое</a:t>
            </a:r>
            <a:endParaRPr lang="ru-RU" sz="2400" b="1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Библиотека\Desktop\Лето 2017 для библиотекарей\Leto-romashki-shablon-prevyu-1.png"/>
          <p:cNvPicPr>
            <a:picLocks noChangeAspect="1" noChangeArrowheads="1"/>
          </p:cNvPicPr>
          <p:nvPr/>
        </p:nvPicPr>
        <p:blipFill>
          <a:blip r:embed="rId2" cstate="print"/>
          <a:srcRect l="1562" t="-121"/>
          <a:stretch>
            <a:fillRect/>
          </a:stretch>
        </p:blipFill>
        <p:spPr bwMode="auto">
          <a:xfrm>
            <a:off x="0" y="8288"/>
            <a:ext cx="9144000" cy="6849712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85720" y="491780"/>
            <a:ext cx="600079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Специалистами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Ярковского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Центра культуры и досуга будет осуществляться деятельность двух выездных (дворовых) площадок по месту жительства: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66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Южаково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C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с. Ярково ул. Колхозная (район бани).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Будет продолжена работа с детьми, находящихся на стационарном лечение в ГБУЗ ТО «Областная больница № 24» (с. Ярково).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Библиотека\Desktop\Лето 2017 для библиотекарей\Leto-romashki-shablon-prevyu-1.png"/>
          <p:cNvPicPr>
            <a:picLocks noChangeAspect="1" noChangeArrowheads="1"/>
          </p:cNvPicPr>
          <p:nvPr/>
        </p:nvPicPr>
        <p:blipFill>
          <a:blip r:embed="rId2" cstate="print"/>
          <a:srcRect l="1562" t="-121"/>
          <a:stretch>
            <a:fillRect/>
          </a:stretch>
        </p:blipFill>
        <p:spPr bwMode="auto">
          <a:xfrm>
            <a:off x="0" y="8288"/>
            <a:ext cx="9144000" cy="6849712"/>
          </a:xfrm>
          <a:prstGeom prst="rect">
            <a:avLst/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42844" y="420986"/>
            <a:ext cx="7358114" cy="3152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Передвижные культурные комплексы будут работать с детьми в малых деревнях, не имеющих стационарных учреждений культуры (по отдельному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графику)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ПКК №1 (с. Покровское)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д.Щучья, д. Никитина,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ПКК №2 (с. Ярково)           –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д.Матмасы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д.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Верхнесидорово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Абаевский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Бачелина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Библиотека\Desktop\Лето 2017 для библиотекарей\Leto-romashki-shablon-prevyu-1.png"/>
          <p:cNvPicPr>
            <a:picLocks noChangeAspect="1" noChangeArrowheads="1"/>
          </p:cNvPicPr>
          <p:nvPr/>
        </p:nvPicPr>
        <p:blipFill>
          <a:blip r:embed="rId2" cstate="print"/>
          <a:srcRect l="1562" t="-121"/>
          <a:stretch>
            <a:fillRect/>
          </a:stretch>
        </p:blipFill>
        <p:spPr bwMode="auto">
          <a:xfrm>
            <a:off x="0" y="8288"/>
            <a:ext cx="9144000" cy="6849712"/>
          </a:xfrm>
          <a:prstGeom prst="rect">
            <a:avLst/>
          </a:prstGeom>
          <a:noFill/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570987" y="127463"/>
            <a:ext cx="4416979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Вечерние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досуговые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площадки ждут вас!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2" y="692694"/>
          <a:ext cx="8286808" cy="5472609"/>
        </p:xfrm>
        <a:graphic>
          <a:graphicData uri="http://schemas.openxmlformats.org/drawingml/2006/table">
            <a:tbl>
              <a:tblPr/>
              <a:tblGrid>
                <a:gridCol w="434857"/>
                <a:gridCol w="1433737"/>
                <a:gridCol w="2993180"/>
                <a:gridCol w="3425034"/>
              </a:tblGrid>
              <a:tr h="6327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 </a:t>
                      </a:r>
                      <a:r>
                        <a:rPr lang="ru-RU" sz="1400" b="1" dirty="0" err="1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</a:t>
                      </a:r>
                      <a:r>
                        <a:rPr lang="ru-RU" sz="1400" b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</a:t>
                      </a:r>
                      <a:r>
                        <a:rPr lang="ru-RU" sz="1400" b="1" dirty="0" err="1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</a:t>
                      </a:r>
                      <a:endParaRPr lang="ru-RU" sz="1400" dirty="0">
                        <a:solidFill>
                          <a:srgbClr val="0000FF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668" marR="36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сельского поселения</a:t>
                      </a:r>
                      <a:endParaRPr lang="ru-RU" sz="1100" dirty="0">
                        <a:solidFill>
                          <a:srgbClr val="0000FF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Название учреждения</a:t>
                      </a:r>
                      <a:endParaRPr lang="ru-RU" sz="1400" dirty="0">
                        <a:solidFill>
                          <a:srgbClr val="0000FF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668" marR="36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Адрес проведения площадки</a:t>
                      </a:r>
                      <a:endParaRPr lang="ru-RU" sz="1400" dirty="0">
                        <a:solidFill>
                          <a:srgbClr val="0000FF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668" marR="36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4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668" marR="36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Ярковское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Ярковский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Центр культуры и досуга</a:t>
                      </a:r>
                    </a:p>
                  </a:txBody>
                  <a:tcPr marL="36668" marR="36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</a:t>
                      </a: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Ярково, ул</a:t>
                      </a: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Пионерская, д. 96,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тел.: 8(34531)25369, 27113</a:t>
                      </a:r>
                    </a:p>
                  </a:txBody>
                  <a:tcPr marL="36668" marR="36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5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668" marR="36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Аксаринское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Аксаринский</a:t>
                      </a:r>
                      <a:r>
                        <a:rPr lang="ru-RU" sz="1400" b="1" dirty="0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сельский </a:t>
                      </a:r>
                      <a:endParaRPr lang="ru-RU" sz="1400" b="1" dirty="0" smtClean="0">
                        <a:solidFill>
                          <a:srgbClr val="CC00FF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Дом </a:t>
                      </a:r>
                      <a:r>
                        <a:rPr lang="ru-RU" sz="1400" b="1" dirty="0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культуры</a:t>
                      </a:r>
                    </a:p>
                  </a:txBody>
                  <a:tcPr marL="36668" marR="36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</a:t>
                      </a: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4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Аксарина</a:t>
                      </a: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ул</a:t>
                      </a: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Центральная, д. 5</a:t>
                      </a:r>
                    </a:p>
                  </a:txBody>
                  <a:tcPr marL="36668" marR="36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5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668" marR="36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Шатановский</a:t>
                      </a:r>
                      <a:r>
                        <a:rPr lang="ru-RU" sz="1400" b="1" dirty="0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сельский клуб</a:t>
                      </a:r>
                    </a:p>
                  </a:txBody>
                  <a:tcPr marL="36668" marR="36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</a:t>
                      </a: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4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Шатанова</a:t>
                      </a: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ул</a:t>
                      </a: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Зеленая, д. 11,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тел.: 8(34531)36810</a:t>
                      </a:r>
                    </a:p>
                  </a:txBody>
                  <a:tcPr marL="36668" marR="36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01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668" marR="36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Гилевское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solidFill>
                            <a:srgbClr val="FF33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Гилевский</a:t>
                      </a:r>
                      <a:endParaRPr lang="ru-RU" sz="1400" b="1" dirty="0" smtClean="0">
                        <a:solidFill>
                          <a:srgbClr val="FF33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33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Центр </a:t>
                      </a:r>
                      <a:r>
                        <a:rPr lang="ru-RU" sz="1400" b="1" dirty="0">
                          <a:solidFill>
                            <a:srgbClr val="FF33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культуры и досуга</a:t>
                      </a:r>
                    </a:p>
                  </a:txBody>
                  <a:tcPr marL="36668" marR="36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</a:t>
                      </a: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4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Гилево</a:t>
                      </a: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ул</a:t>
                      </a: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Центральная, д. 31/1,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тел.: 8(34531)37137</a:t>
                      </a:r>
                    </a:p>
                  </a:txBody>
                  <a:tcPr marL="36668" marR="36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4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668" marR="36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Дубровинское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99009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Дубровинский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99009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Центр </a:t>
                      </a:r>
                      <a:r>
                        <a:rPr lang="ru-RU" sz="1400" b="1" dirty="0">
                          <a:solidFill>
                            <a:srgbClr val="99009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культуры и досуга</a:t>
                      </a:r>
                    </a:p>
                  </a:txBody>
                  <a:tcPr marL="36668" marR="36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</a:t>
                      </a: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Дубровное</a:t>
                      </a: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ул</a:t>
                      </a: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Центральная, д. 5,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тел.: 8(34531)39195</a:t>
                      </a:r>
                    </a:p>
                  </a:txBody>
                  <a:tcPr marL="36668" marR="36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40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668" marR="36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Дубровинское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99009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Космаковский</a:t>
                      </a:r>
                      <a:r>
                        <a:rPr lang="ru-RU" sz="1400" b="1" dirty="0">
                          <a:solidFill>
                            <a:srgbClr val="99009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сельский клуб</a:t>
                      </a:r>
                    </a:p>
                  </a:txBody>
                  <a:tcPr marL="36668" marR="36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</a:t>
                      </a: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4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Космакова</a:t>
                      </a: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ул</a:t>
                      </a: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Советская, д. 11.</a:t>
                      </a:r>
                    </a:p>
                  </a:txBody>
                  <a:tcPr marL="36668" marR="36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3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99009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Мотушинский</a:t>
                      </a:r>
                      <a:r>
                        <a:rPr lang="ru-RU" sz="1400" b="1" dirty="0">
                          <a:solidFill>
                            <a:srgbClr val="99009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сельский клуб</a:t>
                      </a:r>
                    </a:p>
                  </a:txBody>
                  <a:tcPr marL="36668" marR="36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</a:t>
                      </a: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4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Мотуши</a:t>
                      </a: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ул</a:t>
                      </a: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Центральная, д. 16</a:t>
                      </a: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тел.: 8(34531)27859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668" marR="36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668" marR="36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990099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668" marR="36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668" marR="36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51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668" marR="36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Иевлевское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CC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Иевлевский</a:t>
                      </a:r>
                      <a:r>
                        <a:rPr lang="ru-RU" sz="1400" b="1" dirty="0">
                          <a:solidFill>
                            <a:srgbClr val="CC00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сельский клуб</a:t>
                      </a:r>
                    </a:p>
                  </a:txBody>
                  <a:tcPr marL="36668" marR="36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</a:t>
                      </a: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4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Иевлево</a:t>
                      </a: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ул</a:t>
                      </a: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Водопроводная, д.7,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тел.: 8(34531)38283</a:t>
                      </a:r>
                    </a:p>
                  </a:txBody>
                  <a:tcPr marL="36668" marR="36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9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Варваринский сельский </a:t>
                      </a:r>
                      <a:endParaRPr lang="ru-RU" sz="1400" b="1" dirty="0" smtClean="0">
                        <a:solidFill>
                          <a:srgbClr val="CC00FF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Дом </a:t>
                      </a:r>
                      <a:r>
                        <a:rPr lang="ru-RU" sz="1400" b="1" dirty="0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культуры</a:t>
                      </a:r>
                    </a:p>
                  </a:txBody>
                  <a:tcPr marL="36668" marR="36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</a:t>
                      </a: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Варвара</a:t>
                      </a: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ул</a:t>
                      </a: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Молодежная, д. 23,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тел.: 8(34531)35235</a:t>
                      </a:r>
                    </a:p>
                  </a:txBody>
                  <a:tcPr marL="36668" marR="36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29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668" marR="36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CC00FF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668" marR="36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668" marR="36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Библиотека\Desktop\Лето 2017 для библиотекарей\Leto-romashki-shablon-prevyu-1.png"/>
          <p:cNvPicPr>
            <a:picLocks noChangeAspect="1" noChangeArrowheads="1"/>
          </p:cNvPicPr>
          <p:nvPr/>
        </p:nvPicPr>
        <p:blipFill>
          <a:blip r:embed="rId2" cstate="print"/>
          <a:srcRect l="1562" t="-121"/>
          <a:stretch>
            <a:fillRect/>
          </a:stretch>
        </p:blipFill>
        <p:spPr bwMode="auto">
          <a:xfrm>
            <a:off x="0" y="8288"/>
            <a:ext cx="9144000" cy="6849712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2" y="332656"/>
          <a:ext cx="8534182" cy="5400599"/>
        </p:xfrm>
        <a:graphic>
          <a:graphicData uri="http://schemas.openxmlformats.org/drawingml/2006/table">
            <a:tbl>
              <a:tblPr/>
              <a:tblGrid>
                <a:gridCol w="434889"/>
                <a:gridCol w="2208442"/>
                <a:gridCol w="3020949"/>
                <a:gridCol w="2869902"/>
              </a:tblGrid>
              <a:tr h="9851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400" b="1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4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400" b="1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400" dirty="0">
                        <a:solidFill>
                          <a:srgbClr val="0000FF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42" marR="5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сельского поселения</a:t>
                      </a:r>
                      <a:endParaRPr lang="ru-RU" sz="1400" dirty="0" smtClean="0">
                        <a:solidFill>
                          <a:srgbClr val="0000FF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FF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42" marR="5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Название учреждения</a:t>
                      </a:r>
                      <a:endParaRPr lang="ru-RU" sz="1400" dirty="0">
                        <a:solidFill>
                          <a:srgbClr val="0000FF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42" marR="5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Адрес проведения площадки</a:t>
                      </a:r>
                      <a:endParaRPr lang="ru-RU" sz="1400" dirty="0">
                        <a:solidFill>
                          <a:srgbClr val="0000FF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42" marR="5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518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42" marR="5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Караульноярское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Караульноярский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сельский </a:t>
                      </a:r>
                      <a:endParaRPr lang="ru-RU" sz="1400" b="1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Дом 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культуры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42" marR="5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Караульнояр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ул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. Советская, д. 24,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тел.: 8(34531)44238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42" marR="5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678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42" marR="5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Маранское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0066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Маранский</a:t>
                      </a:r>
                      <a:r>
                        <a:rPr lang="ru-RU" sz="1400" b="1" dirty="0">
                          <a:solidFill>
                            <a:srgbClr val="0066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сельский </a:t>
                      </a:r>
                      <a:endParaRPr lang="ru-RU" sz="1400" b="1" dirty="0" smtClean="0">
                        <a:solidFill>
                          <a:srgbClr val="0066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66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Дом </a:t>
                      </a:r>
                      <a:r>
                        <a:rPr lang="ru-RU" sz="1400" b="1" dirty="0">
                          <a:solidFill>
                            <a:srgbClr val="0066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культуры</a:t>
                      </a:r>
                      <a:endParaRPr lang="ru-RU" sz="1400" b="1" dirty="0">
                        <a:solidFill>
                          <a:srgbClr val="0066FF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42" marR="5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Маранка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ул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. Школьная, д. 7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42" marR="5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73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42" marR="5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Новоалександровское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008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Новоалександровский</a:t>
                      </a:r>
                      <a:r>
                        <a:rPr lang="ru-RU" sz="1400" b="1" dirty="0">
                          <a:solidFill>
                            <a:srgbClr val="008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400" b="1" dirty="0" smtClean="0">
                        <a:solidFill>
                          <a:srgbClr val="008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8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Центр </a:t>
                      </a:r>
                      <a:r>
                        <a:rPr lang="ru-RU" sz="1400" b="1" dirty="0">
                          <a:solidFill>
                            <a:srgbClr val="008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культуры и досуга</a:t>
                      </a:r>
                      <a:endParaRPr lang="ru-RU" sz="1400" b="1" dirty="0">
                        <a:solidFill>
                          <a:srgbClr val="008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42" marR="5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. Новоалександровка, 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ул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. Центральная, д. 47 «В»,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тел.: 8(34531)46317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42" marR="5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165"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42" marR="5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3235"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42" marR="5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CC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Новокаишкульский</a:t>
                      </a:r>
                      <a:r>
                        <a:rPr lang="ru-RU" sz="1400" b="1" dirty="0">
                          <a:solidFill>
                            <a:srgbClr val="CC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сельский </a:t>
                      </a:r>
                      <a:endParaRPr lang="ru-RU" sz="1400" b="1" dirty="0" smtClean="0">
                        <a:solidFill>
                          <a:srgbClr val="CC00C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CC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Дом </a:t>
                      </a:r>
                      <a:r>
                        <a:rPr lang="ru-RU" sz="1400" b="1" dirty="0">
                          <a:solidFill>
                            <a:srgbClr val="CC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культуры</a:t>
                      </a:r>
                      <a:endParaRPr lang="ru-RU" sz="1400" b="1" dirty="0">
                        <a:solidFill>
                          <a:srgbClr val="CC00C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42" marR="5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Новокаишкуль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, ул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. Центральная, д. 71а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42" marR="5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10"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42" marR="5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6787"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42" marR="5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99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Новонердинский</a:t>
                      </a:r>
                      <a:r>
                        <a:rPr lang="ru-RU" sz="1400" b="1" dirty="0">
                          <a:solidFill>
                            <a:srgbClr val="99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сельский клуб</a:t>
                      </a:r>
                      <a:endParaRPr lang="ru-RU" sz="1400" b="1" dirty="0">
                        <a:solidFill>
                          <a:srgbClr val="990099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42" marR="5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Новонерда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, ул.Мира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, д. 31,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тел.: 8(34531)46216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42" marR="5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532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42" marR="5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latin typeface="Calibri"/>
                          <a:ea typeface="Times New Roman"/>
                          <a:cs typeface="Times New Roman"/>
                        </a:rPr>
                        <a:t>Плехановское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33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Плехановский сельский клуб</a:t>
                      </a:r>
                      <a:endParaRPr lang="ru-RU" sz="1400" b="1" dirty="0">
                        <a:solidFill>
                          <a:srgbClr val="FF33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42" marR="5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. Плеханово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, ул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. Полевая, д. 2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42" marR="5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Библиотека\Desktop\Лето 2017 для библиотекарей\Leto-romashki-shablon-prevyu-1.png"/>
          <p:cNvPicPr>
            <a:picLocks noChangeAspect="1" noChangeArrowheads="1"/>
          </p:cNvPicPr>
          <p:nvPr/>
        </p:nvPicPr>
        <p:blipFill>
          <a:blip r:embed="rId2" cstate="print"/>
          <a:srcRect l="1562" t="-121"/>
          <a:stretch>
            <a:fillRect/>
          </a:stretch>
        </p:blipFill>
        <p:spPr bwMode="auto">
          <a:xfrm>
            <a:off x="0" y="8288"/>
            <a:ext cx="9144000" cy="6849712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142853"/>
          <a:ext cx="8501122" cy="6033529"/>
        </p:xfrm>
        <a:graphic>
          <a:graphicData uri="http://schemas.openxmlformats.org/drawingml/2006/table">
            <a:tbl>
              <a:tblPr/>
              <a:tblGrid>
                <a:gridCol w="433205"/>
                <a:gridCol w="1709935"/>
                <a:gridCol w="3000396"/>
                <a:gridCol w="3357586"/>
              </a:tblGrid>
              <a:tr h="4353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200" b="1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200" b="1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100" dirty="0">
                        <a:solidFill>
                          <a:srgbClr val="0000FF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61" marR="33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000FF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61" marR="33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Название учреждения</a:t>
                      </a:r>
                      <a:endParaRPr lang="ru-RU" sz="1100" dirty="0">
                        <a:solidFill>
                          <a:srgbClr val="0000FF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61" marR="33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Адрес проведения площадки</a:t>
                      </a:r>
                      <a:endParaRPr lang="ru-RU" sz="1100" dirty="0">
                        <a:solidFill>
                          <a:srgbClr val="0000FF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61" marR="33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8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61" marR="33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latin typeface="Times New Roman"/>
                          <a:ea typeface="Times New Roman"/>
                          <a:cs typeface="Times New Roman"/>
                        </a:rPr>
                        <a:t>Плехановское</a:t>
                      </a: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Усть-Тавдинский</a:t>
                      </a: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сельский клуб</a:t>
                      </a:r>
                      <a:endParaRPr lang="ru-RU" sz="11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61" marR="33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Усть-Тавда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, ул. Мира, д. 3а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61" marR="33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3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61" marR="33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8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Красноярский сельский клуб</a:t>
                      </a:r>
                      <a:endParaRPr lang="ru-RU" sz="1100" b="1" dirty="0">
                        <a:solidFill>
                          <a:srgbClr val="008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61" marR="33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. Большой </a:t>
                      </a:r>
                      <a:r>
                        <a:rPr lang="ru-RU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Краснояр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ул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. Полевая, д. 3А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61" marR="33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38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61" marR="33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Покровское</a:t>
                      </a: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C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Покровский Центр культуры и досуга</a:t>
                      </a:r>
                      <a:endParaRPr lang="ru-RU" sz="1100" b="1" dirty="0">
                        <a:solidFill>
                          <a:srgbClr val="CC00C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61" marR="33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. Покровское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, ул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. Советская, д. 66, 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тел.: 8(34531)32253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61" marR="33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38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61" marR="33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latin typeface="Times New Roman"/>
                          <a:ea typeface="Times New Roman"/>
                          <a:cs typeface="Times New Roman"/>
                        </a:rPr>
                        <a:t>Сорокинское</a:t>
                      </a: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rgbClr val="0066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Сорокинский</a:t>
                      </a:r>
                      <a:r>
                        <a:rPr lang="ru-RU" sz="1200" b="1" dirty="0">
                          <a:solidFill>
                            <a:srgbClr val="0066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сельский </a:t>
                      </a:r>
                      <a:endParaRPr lang="ru-RU" sz="1200" b="1" dirty="0" smtClean="0">
                        <a:solidFill>
                          <a:srgbClr val="0066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66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Дом </a:t>
                      </a:r>
                      <a:r>
                        <a:rPr lang="ru-RU" sz="1200" b="1" dirty="0">
                          <a:solidFill>
                            <a:srgbClr val="0066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культуры</a:t>
                      </a:r>
                      <a:endParaRPr lang="ru-RU" sz="1100" b="1" dirty="0">
                        <a:solidFill>
                          <a:srgbClr val="0066FF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61" marR="33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. Сорокино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, ул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. Центральная, д. 2,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тел.: 8(34531)34455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61" marR="33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61" marR="33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latin typeface="Times New Roman"/>
                          <a:ea typeface="Times New Roman"/>
                          <a:cs typeface="Times New Roman"/>
                        </a:rPr>
                        <a:t>Староалександровское</a:t>
                      </a: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rgbClr val="FF33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Староалександровский</a:t>
                      </a:r>
                      <a:r>
                        <a:rPr lang="ru-RU" sz="1200" b="1" dirty="0">
                          <a:solidFill>
                            <a:srgbClr val="FF33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200" b="1" dirty="0" smtClean="0">
                        <a:solidFill>
                          <a:srgbClr val="FF33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33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Центр </a:t>
                      </a:r>
                      <a:r>
                        <a:rPr lang="ru-RU" sz="1200" b="1" dirty="0">
                          <a:solidFill>
                            <a:srgbClr val="FF33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культуры и досуга</a:t>
                      </a:r>
                      <a:endParaRPr lang="ru-RU" sz="1100" b="1" dirty="0">
                        <a:solidFill>
                          <a:srgbClr val="FF33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61" marR="33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Староалександровка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, ул. Советская, д. 13,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тел.: 8(34531)30421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61" marR="33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5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61" marR="33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Чечкинский</a:t>
                      </a:r>
                      <a:r>
                        <a:rPr lang="ru-RU" sz="1200" b="1" dirty="0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сельский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Дом культуры</a:t>
                      </a:r>
                      <a:endParaRPr lang="ru-RU" sz="1100" b="1" dirty="0">
                        <a:solidFill>
                          <a:srgbClr val="CC00FF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61" marR="33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Чечкино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, ул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. Мира, д. 83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61" marR="33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8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61" marR="33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Карбанский</a:t>
                      </a: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сельский клуб</a:t>
                      </a:r>
                      <a:endParaRPr lang="ru-RU" sz="11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61" marR="33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Карбаны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, ул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. Молодежная, д. 14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61" marR="33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8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61" marR="33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Куртюганский</a:t>
                      </a:r>
                      <a:r>
                        <a:rPr lang="ru-RU" sz="1200" b="1" dirty="0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сельский клуб</a:t>
                      </a:r>
                      <a:endParaRPr lang="ru-RU" sz="1100" b="1" dirty="0">
                        <a:solidFill>
                          <a:srgbClr val="CC00FF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61" marR="33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Куртюганы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ул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. Советская, д. 53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61" marR="33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8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61" marR="33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rgbClr val="008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Юртоборовский</a:t>
                      </a:r>
                      <a:r>
                        <a:rPr lang="ru-RU" sz="1200" b="1" dirty="0">
                          <a:solidFill>
                            <a:srgbClr val="008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сельский клуб</a:t>
                      </a:r>
                      <a:endParaRPr lang="ru-RU" sz="1100" b="1" dirty="0">
                        <a:solidFill>
                          <a:srgbClr val="008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61" marR="33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1100" b="1" dirty="0" err="1">
                          <a:latin typeface="Times New Roman"/>
                          <a:ea typeface="Times New Roman"/>
                          <a:cs typeface="Times New Roman"/>
                        </a:rPr>
                        <a:t>Юртобор</a:t>
                      </a: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, ул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. Береговая, д. 17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61" marR="33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7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61" marR="33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latin typeface="Times New Roman"/>
                          <a:ea typeface="Times New Roman"/>
                          <a:cs typeface="Times New Roman"/>
                        </a:rPr>
                        <a:t>Усальское</a:t>
                      </a: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rgbClr val="FF33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Усальский</a:t>
                      </a:r>
                      <a:r>
                        <a:rPr lang="ru-RU" sz="1200" b="1" dirty="0">
                          <a:solidFill>
                            <a:srgbClr val="FF33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сельский </a:t>
                      </a:r>
                      <a:endParaRPr lang="ru-RU" sz="1200" b="1" dirty="0" smtClean="0">
                        <a:solidFill>
                          <a:srgbClr val="FF33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33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Дом </a:t>
                      </a:r>
                      <a:r>
                        <a:rPr lang="ru-RU" sz="1200" b="1" dirty="0">
                          <a:solidFill>
                            <a:srgbClr val="FF33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культуры</a:t>
                      </a:r>
                      <a:endParaRPr lang="ru-RU" sz="1100" b="1" dirty="0">
                        <a:solidFill>
                          <a:srgbClr val="FF33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61" marR="33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1100" b="1" dirty="0" err="1">
                          <a:latin typeface="Times New Roman"/>
                          <a:ea typeface="Times New Roman"/>
                          <a:cs typeface="Times New Roman"/>
                        </a:rPr>
                        <a:t>Усалка</a:t>
                      </a: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, ул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. Советская, д. 54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61" marR="33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0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61" marR="33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latin typeface="Times New Roman"/>
                          <a:ea typeface="Times New Roman"/>
                          <a:cs typeface="Times New Roman"/>
                        </a:rPr>
                        <a:t>Щетковское</a:t>
                      </a: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Щетковский</a:t>
                      </a: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Центр культуры и досуга</a:t>
                      </a:r>
                      <a:endParaRPr lang="ru-RU" sz="11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61" marR="33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1100" b="1" dirty="0" err="1">
                          <a:latin typeface="Times New Roman"/>
                          <a:ea typeface="Times New Roman"/>
                          <a:cs typeface="Times New Roman"/>
                        </a:rPr>
                        <a:t>Щетково</a:t>
                      </a: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, ул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. Береговая, д. 1 «А»,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тел.: 8(34531)41622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61" marR="33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3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61" marR="33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Петропавловский сельский клуб</a:t>
                      </a:r>
                      <a:endParaRPr lang="ru-RU" sz="1100" b="1" dirty="0">
                        <a:solidFill>
                          <a:srgbClr val="0000FF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61" marR="33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. Петропавловка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, ул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. Гагарина, д. 19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61" marR="33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783</Words>
  <Application>Microsoft Office PowerPoint</Application>
  <PresentationFormat>Экран (4:3)</PresentationFormat>
  <Paragraphs>169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Библиотека</dc:creator>
  <cp:lastModifiedBy>77</cp:lastModifiedBy>
  <cp:revision>18</cp:revision>
  <dcterms:created xsi:type="dcterms:W3CDTF">2017-06-05T02:42:34Z</dcterms:created>
  <dcterms:modified xsi:type="dcterms:W3CDTF">2017-06-05T10:05:14Z</dcterms:modified>
</cp:coreProperties>
</file>